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6" r:id="rId4"/>
    <p:sldId id="258" r:id="rId5"/>
    <p:sldId id="264" r:id="rId6"/>
    <p:sldId id="259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17A24D0-540B-4C5D-A8B8-2EBE41F81C6B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85B9FAC-7A6A-46EE-B1FC-B4CC0B365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TANZANIA SEED TRADE ASSOCIATION (TASTA)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KUANZISHA USHIRIKA WA MASOKO YA NAFAKA</a:t>
            </a:r>
          </a:p>
          <a:p>
            <a:r>
              <a:rPr lang="en-US" dirty="0" smtClean="0"/>
              <a:t>(</a:t>
            </a:r>
            <a:r>
              <a:rPr lang="en-US" sz="2600" dirty="0" smtClean="0"/>
              <a:t>Formation of Grain Marketing Association)</a:t>
            </a:r>
          </a:p>
          <a:p>
            <a:r>
              <a:rPr lang="en-US" sz="2600" dirty="0" smtClean="0"/>
              <a:t>By Bob Shuma – Executive Director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8436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Hitimisho (Conclusion)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KAZI KUBWA YA MUUNGANO NI KUFANYA KAZI NA SERIKALI  NA KUWA MZALENDO kwa manufaa ya wadau wote na nchi.</a:t>
            </a:r>
          </a:p>
          <a:p>
            <a:r>
              <a:rPr lang="en-US" dirty="0" smtClean="0"/>
              <a:t>SIYO CHAMA CHA SIASA.</a:t>
            </a:r>
          </a:p>
          <a:p>
            <a:r>
              <a:rPr lang="en-US" dirty="0" smtClean="0"/>
              <a:t>JUKUMU SI  KUPAMBANA NA SERIKALI BALI KUFANYA KAZI KAMA PARTNERS.</a:t>
            </a:r>
          </a:p>
          <a:p>
            <a:pPr marL="0" indent="0">
              <a:buNone/>
            </a:pPr>
            <a:r>
              <a:rPr lang="en-US" dirty="0" smtClean="0"/>
              <a:t>(not to fight the government but to lobby and engage it in dialogue)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06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YALIYOMO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Changamoto ni nini?(Problem statement)</a:t>
            </a:r>
          </a:p>
          <a:p>
            <a:r>
              <a:rPr lang="en-US" dirty="0" smtClean="0"/>
              <a:t>Wadao wa Muungano (Members of the Association)</a:t>
            </a:r>
          </a:p>
          <a:p>
            <a:r>
              <a:rPr lang="en-US" dirty="0" smtClean="0"/>
              <a:t>Jina la Muungano(Name of the Association)</a:t>
            </a:r>
          </a:p>
          <a:p>
            <a:r>
              <a:rPr lang="en-US" dirty="0" smtClean="0"/>
              <a:t>Kusudi la Muungano (Mission and Vision)</a:t>
            </a:r>
          </a:p>
          <a:p>
            <a:r>
              <a:rPr lang="en-US" dirty="0" smtClean="0"/>
              <a:t>Katiba (Constitution)</a:t>
            </a:r>
          </a:p>
          <a:p>
            <a:r>
              <a:rPr lang="en-US" dirty="0" smtClean="0"/>
              <a:t>Shughuli za Muungano (Activities of the Association)</a:t>
            </a:r>
          </a:p>
          <a:p>
            <a:r>
              <a:rPr lang="en-US" dirty="0" smtClean="0"/>
              <a:t>Sekretariati ( Identity – Secretariat)</a:t>
            </a:r>
          </a:p>
          <a:p>
            <a:r>
              <a:rPr lang="en-US" dirty="0" smtClean="0"/>
              <a:t>Hitimisho – Conclusion)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8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Changamoto ni nini? </a:t>
            </a:r>
            <a:r>
              <a:rPr lang="en-US" dirty="0"/>
              <a:t>(</a:t>
            </a:r>
            <a:r>
              <a:rPr lang="en-US" dirty="0" smtClean="0"/>
              <a:t>Problem statement)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KWA NINI UMOJA? </a:t>
            </a:r>
            <a:r>
              <a:rPr lang="en-US" b="1" dirty="0" smtClean="0"/>
              <a:t>KUIMARISHA MFUMO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UMOJA NI NGUVU – UTENGANO UDHAIFU</a:t>
            </a:r>
          </a:p>
          <a:p>
            <a:pPr marL="0" indent="0">
              <a:buNone/>
            </a:pPr>
            <a:r>
              <a:rPr lang="en-US" b="1" u="sng" dirty="0" smtClean="0"/>
              <a:t>NJIA YA UTATUZI (SOLUTION)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- KUWA NA JUKWAA LA MAJADILIANO na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MIPANGO (Platform/Chama)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SAUTI yenye UWEZO na UWAKILISHI (VOICE)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577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Wadao wa Muungano (Members of the Association)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Wadau: SERIKALI – SEKTA BINAFSI /Wakulima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NGUVU YAO (Strength)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- KATIBA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- SHERIA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- ARIDHI na MAZAO</a:t>
            </a:r>
          </a:p>
        </p:txBody>
      </p:sp>
    </p:spTree>
    <p:extLst>
      <p:ext uri="{BB962C8B-B14F-4D97-AF65-F5344CB8AC3E}">
        <p14:creationId xmlns:p14="http://schemas.microsoft.com/office/powerpoint/2010/main" xmlns="" val="31714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Jina la Muungano (Association name)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WADAU KUKUTANISHWA NA KUCHAGUA JINA LAO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Katika kuchagua jina – kuzingatia  vyama kama hivyo vilivyoko nchi za jumuia mbali mbali ili kujenga uhusiano kwa manufaa ya Umoja</a:t>
            </a:r>
            <a:r>
              <a:rPr lang="en-US" dirty="0"/>
              <a:t> </a:t>
            </a:r>
            <a:r>
              <a:rPr lang="en-US" dirty="0" smtClean="0"/>
              <a:t>huu PARTNERSHIP katika :-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(EAC/SADC/AU/COMMONWEALTH/EU/etc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57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Kusudi la Muungano (Mission and Vision)</a:t>
            </a:r>
            <a:br>
              <a:rPr lang="en-US" sz="2800" dirty="0" smtClean="0"/>
            </a:br>
            <a:r>
              <a:rPr lang="en-US" sz="2800" dirty="0" smtClean="0"/>
              <a:t>Katiba (Constitution)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Kusudi la muungano liwe wazi ili kuwa msingi na dira ya kuunda KATIBA IE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Nichama cha kufanikisha biashara ya mazao kama :mahindi,mtama,mpunga,ngano,shairi…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Ni chama chenye uwanachama (Membership)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Kinathamini biashara halali/FAIDA(Fair trade)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Kinathamini ubora wa mazao  (Quality)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Kina uongozi –Bodi/Mkurugenzi/watendaji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09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Katiba (Constitution)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CHAMA KIJITEGEMEE KUTOKA ADA ZA UANACHAMA NA VYANZO VINGINE.</a:t>
            </a:r>
          </a:p>
          <a:p>
            <a:r>
              <a:rPr lang="en-US" dirty="0" smtClean="0"/>
              <a:t>KATIBA IONYESHE  VIINGILIO VYA UANACHAMA</a:t>
            </a:r>
          </a:p>
          <a:p>
            <a:r>
              <a:rPr lang="en-US" dirty="0" smtClean="0"/>
              <a:t>UTARATIBU WA MIKUTANO UWEKWE WAZI</a:t>
            </a:r>
          </a:p>
          <a:p>
            <a:r>
              <a:rPr lang="en-US" dirty="0" smtClean="0"/>
              <a:t>UTUNZAJI WA FEDHA NA UKAGUZI WA MAHESABU KILA MWAKA UZINGATIWE</a:t>
            </a:r>
          </a:p>
          <a:p>
            <a:r>
              <a:rPr lang="en-US" dirty="0" smtClean="0"/>
              <a:t>MIKUTANO YA WANACHAMA  IPANGWE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27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Shughuli za Umoja (Activities of the Association)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Kufanya kazi na wadau wengine kuhakikisha mazao tajwa yanazalishwa kwa tija(FARMING IS RISKY but IT PAYS)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Kuhakikisha kuna mfumo wezeshi wa kufanya biashara (Facilitatating profitable business enviroment)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Kushiriki katika kuhakikisha nchi ina chakula cha kutosheleza (Food Security &amp; Nutrition)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92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Sekretariati ( Identity – Secretariat)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Chama au Muungano uwe na Makao makuu yake na Matawi katika ngazi mbali mbali.</a:t>
            </a:r>
          </a:p>
          <a:p>
            <a:r>
              <a:rPr lang="en-US" dirty="0" smtClean="0"/>
              <a:t>Ofisi hizi zisichukuliwe kwenya maofisi ya </a:t>
            </a:r>
          </a:p>
          <a:p>
            <a:pPr marL="0" indent="0">
              <a:buNone/>
            </a:pPr>
            <a:r>
              <a:rPr lang="en-US" dirty="0" smtClean="0"/>
              <a:t>Serikali  bali maeneo huru kutekeleza majukumu yake usiku na mchana.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206</TotalTime>
  <Words>419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TANZANIA SEED TRADE ASSOCIATION (TASTA)</vt:lpstr>
      <vt:lpstr>YALIYOMO</vt:lpstr>
      <vt:lpstr>Changamoto ni nini? (Problem statement)</vt:lpstr>
      <vt:lpstr>Wadao wa Muungano (Members of the Association) </vt:lpstr>
      <vt:lpstr>Jina la Muungano (Association name)</vt:lpstr>
      <vt:lpstr>Kusudi la Muungano (Mission and Vision) Katiba (Constitution) </vt:lpstr>
      <vt:lpstr>Katiba (Constitution) </vt:lpstr>
      <vt:lpstr>Shughuli za Umoja (Activities of the Association) </vt:lpstr>
      <vt:lpstr>Sekretariati ( Identity – Secretariat) </vt:lpstr>
      <vt:lpstr>Hitimisho (Conclusion)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TANZAINIA SEED TRADE ASSOCIATION (TASTA)</dc:title>
  <dc:creator>TASTA</dc:creator>
  <cp:lastModifiedBy>bashir</cp:lastModifiedBy>
  <cp:revision>20</cp:revision>
  <dcterms:created xsi:type="dcterms:W3CDTF">2019-08-21T08:14:59Z</dcterms:created>
  <dcterms:modified xsi:type="dcterms:W3CDTF">2019-08-29T17:02:16Z</dcterms:modified>
</cp:coreProperties>
</file>